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346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156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101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88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932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006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352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51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6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621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531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A956-FA7F-4AFE-B63E-9D738F617276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A3269-465E-4B09-B33A-2FA278AE6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190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6705600" cy="583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51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5776912" cy="622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7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27329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23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0014"/>
            <a:ext cx="7400925" cy="643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77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1913"/>
            <a:ext cx="7239000" cy="629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598"/>
            <a:ext cx="7400925" cy="643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54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599"/>
            <a:ext cx="6934200" cy="648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42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7227"/>
            <a:ext cx="7324725" cy="636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435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477125" cy="650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11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Berkley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BSD</dc:creator>
  <cp:lastModifiedBy>East Detroit Public Schools</cp:lastModifiedBy>
  <cp:revision>1</cp:revision>
  <dcterms:created xsi:type="dcterms:W3CDTF">2012-10-22T17:20:48Z</dcterms:created>
  <dcterms:modified xsi:type="dcterms:W3CDTF">2012-10-22T17:21:13Z</dcterms:modified>
</cp:coreProperties>
</file>